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8" r:id="rId4"/>
    <p:sldId id="269" r:id="rId5"/>
    <p:sldId id="263" r:id="rId6"/>
    <p:sldId id="271" r:id="rId7"/>
    <p:sldId id="272" r:id="rId8"/>
    <p:sldId id="264" r:id="rId9"/>
    <p:sldId id="267" r:id="rId10"/>
    <p:sldId id="265" r:id="rId11"/>
    <p:sldId id="266" r:id="rId12"/>
    <p:sldId id="257" r:id="rId13"/>
    <p:sldId id="258" r:id="rId14"/>
    <p:sldId id="259" r:id="rId15"/>
    <p:sldId id="260" r:id="rId16"/>
    <p:sldId id="26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8C01F-9037-4086-B0C0-10EDCDADB7E9}" type="datetimeFigureOut">
              <a:rPr lang="en-US" smtClean="0"/>
              <a:pPr/>
              <a:t>7/15/2009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84DB5-ECA3-4F3E-91C3-20776D00E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467600" cy="1219200"/>
          </a:xfrm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Georgia" pitchFamily="18" charset="0"/>
              </a:rPr>
              <a:t>Claude Monet</a:t>
            </a:r>
            <a:endParaRPr lang="en-US" sz="5400" dirty="0">
              <a:latin typeface="Georg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6019800"/>
            <a:ext cx="6400800" cy="685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eorgia" pitchFamily="18" charset="0"/>
              </a:rPr>
              <a:t>1840-1926</a:t>
            </a:r>
            <a:endParaRPr lang="en-US" sz="2800" dirty="0">
              <a:latin typeface="Georgia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057400"/>
            <a:ext cx="2514600" cy="401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334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eorgia" pitchFamily="18" charset="0"/>
              </a:rPr>
              <a:t>“People </a:t>
            </a:r>
            <a:r>
              <a:rPr lang="en-US" dirty="0" smtClean="0">
                <a:latin typeface="Georgia" pitchFamily="18" charset="0"/>
              </a:rPr>
              <a:t>discuss my art and pretend to understand as if it were necessary to understand, when it's simply necessary to love</a:t>
            </a:r>
            <a:r>
              <a:rPr lang="en-US" dirty="0" smtClean="0">
                <a:latin typeface="Georgia" pitchFamily="18" charset="0"/>
              </a:rPr>
              <a:t>.” –Claude Monet </a:t>
            </a:r>
            <a:endParaRPr lang="en-US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" y="380999"/>
            <a:ext cx="7898546" cy="551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1" y="689371"/>
            <a:ext cx="8001000" cy="512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04800"/>
            <a:ext cx="6096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04800"/>
            <a:ext cx="6751070" cy="619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52400"/>
            <a:ext cx="6096000" cy="63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77190"/>
            <a:ext cx="6781800" cy="603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8600"/>
            <a:ext cx="6172200" cy="623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33374"/>
            <a:ext cx="4419600" cy="598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48640"/>
            <a:ext cx="7315200" cy="553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2400"/>
            <a:ext cx="4762500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81000"/>
            <a:ext cx="7086600" cy="5474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50108"/>
            <a:ext cx="6629400" cy="582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28600"/>
            <a:ext cx="4038600" cy="622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302" y="457200"/>
            <a:ext cx="8404194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7919056" cy="55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30</Words>
  <Application>Microsoft Office PowerPoint</Application>
  <PresentationFormat>On-screen Show (4:3)</PresentationFormat>
  <Paragraphs>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Claude Monet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Fort Zumwalt School District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Claude Monet- Water Lilies</dc:title>
  <dc:subject>Art</dc:subject>
  <dc:creator>Nicole Seibert</dc:creator>
  <cp:lastModifiedBy>Nicole Seibert</cp:lastModifiedBy>
  <cp:revision>10</cp:revision>
  <dcterms:created xsi:type="dcterms:W3CDTF">2009-03-12T15:04:56Z</dcterms:created>
  <dcterms:modified xsi:type="dcterms:W3CDTF">2009-07-15T20:16:26Z</dcterms:modified>
</cp:coreProperties>
</file>